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 mitjà 2 - èmfasi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a-ES" smtClean="0"/>
              <a:t>Feu clic aquí per editar l'estil de subtítols del patró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C3230-B085-401F-B704-264F8EC76B09}" type="datetimeFigureOut">
              <a:rPr lang="ca-ES" smtClean="0"/>
              <a:t>28/9/2023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69E52-DD5A-4800-BC4E-0580F3CF064F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436746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C3230-B085-401F-B704-264F8EC76B09}" type="datetimeFigureOut">
              <a:rPr lang="ca-ES" smtClean="0"/>
              <a:t>28/9/2023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69E52-DD5A-4800-BC4E-0580F3CF064F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016538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C3230-B085-401F-B704-264F8EC76B09}" type="datetimeFigureOut">
              <a:rPr lang="ca-ES" smtClean="0"/>
              <a:t>28/9/2023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69E52-DD5A-4800-BC4E-0580F3CF064F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562872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C3230-B085-401F-B704-264F8EC76B09}" type="datetimeFigureOut">
              <a:rPr lang="ca-ES" smtClean="0"/>
              <a:t>28/9/2023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69E52-DD5A-4800-BC4E-0580F3CF064F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294847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çalera de la sec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a-ES" smtClean="0"/>
              <a:t>Editeu els estils de text del patró</a:t>
            </a:r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C3230-B085-401F-B704-264F8EC76B09}" type="datetimeFigureOut">
              <a:rPr lang="ca-ES" smtClean="0"/>
              <a:t>28/9/2023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69E52-DD5A-4800-BC4E-0580F3CF064F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313965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C3230-B085-401F-B704-264F8EC76B09}" type="datetimeFigureOut">
              <a:rPr lang="ca-ES" smtClean="0"/>
              <a:t>28/9/2023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69E52-DD5A-4800-BC4E-0580F3CF064F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337984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Editeu els estils de text del patró</a:t>
            </a:r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5" name="Contenidor de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Editeu els estils de text del patró</a:t>
            </a:r>
          </a:p>
        </p:txBody>
      </p:sp>
      <p:sp>
        <p:nvSpPr>
          <p:cNvPr id="6" name="Contenidor de contingut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7" name="Contenidor de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C3230-B085-401F-B704-264F8EC76B09}" type="datetimeFigureOut">
              <a:rPr lang="ca-ES" smtClean="0"/>
              <a:t>28/9/2023</a:t>
            </a:fld>
            <a:endParaRPr lang="ca-ES"/>
          </a:p>
        </p:txBody>
      </p:sp>
      <p:sp>
        <p:nvSpPr>
          <p:cNvPr id="8" name="Contenidor de peu de pà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Conteni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69E52-DD5A-4800-BC4E-0580F3CF064F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609758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C3230-B085-401F-B704-264F8EC76B09}" type="datetimeFigureOut">
              <a:rPr lang="ca-ES" smtClean="0"/>
              <a:t>28/9/2023</a:t>
            </a:fld>
            <a:endParaRPr lang="ca-ES"/>
          </a:p>
        </p:txBody>
      </p:sp>
      <p:sp>
        <p:nvSpPr>
          <p:cNvPr id="4" name="Contenidor de peu de pà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Conteni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69E52-DD5A-4800-BC4E-0580F3CF064F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207228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C3230-B085-401F-B704-264F8EC76B09}" type="datetimeFigureOut">
              <a:rPr lang="ca-ES" smtClean="0"/>
              <a:t>28/9/2023</a:t>
            </a:fld>
            <a:endParaRPr lang="ca-ES"/>
          </a:p>
        </p:txBody>
      </p:sp>
      <p:sp>
        <p:nvSpPr>
          <p:cNvPr id="3" name="Contenidor de peu de pà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69E52-DD5A-4800-BC4E-0580F3CF064F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656393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a-ES" smtClean="0"/>
              <a:t>Editeu els estils de text del patró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C3230-B085-401F-B704-264F8EC76B09}" type="datetimeFigureOut">
              <a:rPr lang="ca-ES" smtClean="0"/>
              <a:t>28/9/2023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69E52-DD5A-4800-BC4E-0580F3CF064F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427150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'imatg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a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a-ES" smtClean="0"/>
              <a:t>Editeu els estils de text del patró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C3230-B085-401F-B704-264F8EC76B09}" type="datetimeFigureOut">
              <a:rPr lang="ca-ES" smtClean="0"/>
              <a:t>28/9/2023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69E52-DD5A-4800-BC4E-0580F3CF064F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700947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títo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3C3230-B085-401F-B704-264F8EC76B09}" type="datetimeFigureOut">
              <a:rPr lang="ca-ES" smtClean="0"/>
              <a:t>28/9/2023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569E52-DD5A-4800-BC4E-0580F3CF064F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955943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ol 2"/>
          <p:cNvSpPr>
            <a:spLocks noGrp="1"/>
          </p:cNvSpPr>
          <p:nvPr>
            <p:ph type="subTitle" idx="1"/>
          </p:nvPr>
        </p:nvSpPr>
        <p:spPr>
          <a:xfrm>
            <a:off x="1193800" y="2116666"/>
            <a:ext cx="3987800" cy="533400"/>
          </a:xfrm>
        </p:spPr>
        <p:txBody>
          <a:bodyPr/>
          <a:lstStyle/>
          <a:p>
            <a:r>
              <a:rPr lang="ca-ES" dirty="0" smtClean="0"/>
              <a:t>Perfils formatius d’interès:</a:t>
            </a:r>
            <a:endParaRPr lang="ca-ES" dirty="0"/>
          </a:p>
        </p:txBody>
      </p:sp>
      <p:graphicFrame>
        <p:nvGraphicFramePr>
          <p:cNvPr id="4" name="Tau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4840870"/>
              </p:ext>
            </p:extLst>
          </p:nvPr>
        </p:nvGraphicFramePr>
        <p:xfrm>
          <a:off x="1485900" y="2650066"/>
          <a:ext cx="9093200" cy="340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94200">
                  <a:extLst>
                    <a:ext uri="{9D8B030D-6E8A-4147-A177-3AD203B41FA5}">
                      <a16:colId xmlns:a16="http://schemas.microsoft.com/office/drawing/2014/main" val="3034023754"/>
                    </a:ext>
                  </a:extLst>
                </a:gridCol>
                <a:gridCol w="1536700">
                  <a:extLst>
                    <a:ext uri="{9D8B030D-6E8A-4147-A177-3AD203B41FA5}">
                      <a16:colId xmlns:a16="http://schemas.microsoft.com/office/drawing/2014/main" val="407449458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3091104651"/>
                    </a:ext>
                  </a:extLst>
                </a:gridCol>
                <a:gridCol w="1485900">
                  <a:extLst>
                    <a:ext uri="{9D8B030D-6E8A-4147-A177-3AD203B41FA5}">
                      <a16:colId xmlns:a16="http://schemas.microsoft.com/office/drawing/2014/main" val="401496425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Estudis</a:t>
                      </a:r>
                      <a:endParaRPr lang="ca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err="1" smtClean="0"/>
                        <a:t>Estudiantat</a:t>
                      </a:r>
                      <a:endParaRPr lang="ca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Treball de</a:t>
                      </a:r>
                      <a:r>
                        <a:rPr lang="ca-ES" baseline="0" dirty="0" smtClean="0"/>
                        <a:t> fi de grau o màster</a:t>
                      </a:r>
                      <a:endParaRPr lang="ca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err="1" smtClean="0"/>
                        <a:t>Alumni</a:t>
                      </a:r>
                      <a:endParaRPr lang="ca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638317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Grau en Estudis d’Arquitectura</a:t>
                      </a:r>
                      <a:endParaRPr lang="ca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ca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ca-E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ca-ES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088790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Grau en Paisatgisme</a:t>
                      </a:r>
                      <a:endParaRPr lang="ca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ca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ca-E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ca-ES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05175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Màster universitari en Arquitectura</a:t>
                      </a:r>
                      <a:endParaRPr lang="ca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ca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ca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X</a:t>
                      </a:r>
                      <a:endParaRPr lang="ca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865977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Màster universitari en Estudis</a:t>
                      </a:r>
                      <a:r>
                        <a:rPr lang="ca-ES" baseline="0" dirty="0" smtClean="0"/>
                        <a:t> Avançats en Arquitectura-Barcelona</a:t>
                      </a:r>
                      <a:endParaRPr lang="ca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ca-E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ca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X</a:t>
                      </a:r>
                      <a:endParaRPr lang="ca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289414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Màster universitari en Estudis Avançats en Disseny-Barcelona</a:t>
                      </a:r>
                      <a:endParaRPr lang="ca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ca-E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ca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X</a:t>
                      </a:r>
                      <a:endParaRPr lang="ca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210314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Màster universitari en Paisatgisme</a:t>
                      </a:r>
                      <a:endParaRPr lang="ca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ca-E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ca-E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X</a:t>
                      </a:r>
                      <a:endParaRPr lang="ca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8871637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5511801" y="1005035"/>
            <a:ext cx="58801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a-ES" sz="3600" dirty="0" smtClean="0"/>
              <a:t>https://www.batlleiroig.com/</a:t>
            </a:r>
            <a:endParaRPr lang="ca-ES" sz="3600" dirty="0"/>
          </a:p>
        </p:txBody>
      </p:sp>
      <p:pic>
        <p:nvPicPr>
          <p:cNvPr id="7" name="Imatg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2775" y="473370"/>
            <a:ext cx="3458504" cy="1063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817853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l'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51</Words>
  <Application>Microsoft Office PowerPoint</Application>
  <PresentationFormat>Pantalla panoràmica</PresentationFormat>
  <Paragraphs>16</Paragraphs>
  <Slides>1</Slides>
  <Notes>0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3</vt:i4>
      </vt:variant>
      <vt:variant>
        <vt:lpstr>Tema</vt:lpstr>
      </vt:variant>
      <vt:variant>
        <vt:i4>1</vt:i4>
      </vt:variant>
      <vt:variant>
        <vt:lpstr>Títols de les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l'Office</vt:lpstr>
      <vt:lpstr>Presentació del PowerPoint</vt:lpstr>
    </vt:vector>
  </TitlesOfParts>
  <Company>UPC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 del PowerPoint</dc:title>
  <dc:creator>UPC</dc:creator>
  <cp:lastModifiedBy>UPC</cp:lastModifiedBy>
  <cp:revision>2</cp:revision>
  <dcterms:created xsi:type="dcterms:W3CDTF">2023-09-28T12:27:38Z</dcterms:created>
  <dcterms:modified xsi:type="dcterms:W3CDTF">2023-09-28T12:32:32Z</dcterms:modified>
</cp:coreProperties>
</file>